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7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756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it-IT" smtClean="0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960FFF-BBA2-4381-8F91-596FFC3261E7}" type="datetimeFigureOut">
              <a:rPr lang="it-IT" smtClean="0"/>
              <a:t>01/12/2016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03F88D-C751-455B-AC5B-A83D780FB512}" type="slidenum">
              <a:rPr lang="it-IT" smtClean="0"/>
              <a:t>‹N›</a:t>
            </a:fld>
            <a:endParaRPr lang="it-IT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782762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960FFF-BBA2-4381-8F91-596FFC3261E7}" type="datetimeFigureOut">
              <a:rPr lang="it-IT" smtClean="0"/>
              <a:t>01/12/2016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03F88D-C751-455B-AC5B-A83D780FB51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886506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960FFF-BBA2-4381-8F91-596FFC3261E7}" type="datetimeFigureOut">
              <a:rPr lang="it-IT" smtClean="0"/>
              <a:t>01/12/2016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03F88D-C751-455B-AC5B-A83D780FB51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353886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960FFF-BBA2-4381-8F91-596FFC3261E7}" type="datetimeFigureOut">
              <a:rPr lang="it-IT" smtClean="0"/>
              <a:t>01/12/2016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03F88D-C751-455B-AC5B-A83D780FB51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704031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Intestazione sezion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960FFF-BBA2-4381-8F91-596FFC3261E7}" type="datetimeFigureOut">
              <a:rPr lang="it-IT" smtClean="0"/>
              <a:t>01/12/2016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03F88D-C751-455B-AC5B-A83D780FB512}" type="slidenum">
              <a:rPr lang="it-IT" smtClean="0"/>
              <a:t>‹N›</a:t>
            </a:fld>
            <a:endParaRPr lang="it-IT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61049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960FFF-BBA2-4381-8F91-596FFC3261E7}" type="datetimeFigureOut">
              <a:rPr lang="it-IT" smtClean="0"/>
              <a:t>01/12/2016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03F88D-C751-455B-AC5B-A83D780FB51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98661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960FFF-BBA2-4381-8F91-596FFC3261E7}" type="datetimeFigureOut">
              <a:rPr lang="it-IT" smtClean="0"/>
              <a:t>01/12/2016</a:t>
            </a:fld>
            <a:endParaRPr lang="it-I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03F88D-C751-455B-AC5B-A83D780FB51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682268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960FFF-BBA2-4381-8F91-596FFC3261E7}" type="datetimeFigureOut">
              <a:rPr lang="it-IT" smtClean="0"/>
              <a:t>01/12/2016</a:t>
            </a:fld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03F88D-C751-455B-AC5B-A83D780FB51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611190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960FFF-BBA2-4381-8F91-596FFC3261E7}" type="datetimeFigureOut">
              <a:rPr lang="it-IT" smtClean="0"/>
              <a:t>01/12/2016</a:t>
            </a:fld>
            <a:endParaRPr lang="it-I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it-I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03F88D-C751-455B-AC5B-A83D780FB51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773456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41960FFF-BBA2-4381-8F91-596FFC3261E7}" type="datetimeFigureOut">
              <a:rPr lang="it-IT" smtClean="0"/>
              <a:t>01/12/2016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5E03F88D-C751-455B-AC5B-A83D780FB51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345653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 smtClean="0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960FFF-BBA2-4381-8F91-596FFC3261E7}" type="datetimeFigureOut">
              <a:rPr lang="it-IT" smtClean="0"/>
              <a:t>01/12/2016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03F88D-C751-455B-AC5B-A83D780FB51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642272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41960FFF-BBA2-4381-8F91-596FFC3261E7}" type="datetimeFigureOut">
              <a:rPr lang="it-IT" smtClean="0"/>
              <a:t>01/12/2016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5E03F88D-C751-455B-AC5B-A83D780FB512}" type="slidenum">
              <a:rPr lang="it-IT" smtClean="0"/>
              <a:t>‹N›</a:t>
            </a:fld>
            <a:endParaRPr lang="it-IT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887952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t-IT" dirty="0" smtClean="0"/>
              <a:t>JAVA</a:t>
            </a:r>
            <a:endParaRPr lang="it-IT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it-IT" dirty="0" smtClean="0"/>
              <a:t>Librerie, package e classi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82140242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242"/>
            <a:ext cx="13011150" cy="7315200"/>
          </a:xfrm>
          <a:prstGeom prst="rect">
            <a:avLst/>
          </a:prstGeom>
        </p:spPr>
      </p:pic>
      <p:sp>
        <p:nvSpPr>
          <p:cNvPr id="3" name="Freccia in giù 2"/>
          <p:cNvSpPr/>
          <p:nvPr/>
        </p:nvSpPr>
        <p:spPr>
          <a:xfrm rot="6922437">
            <a:off x="6310624" y="1378175"/>
            <a:ext cx="1018437" cy="153785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6058556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011150" cy="7315200"/>
          </a:xfrm>
          <a:prstGeom prst="rect">
            <a:avLst/>
          </a:prstGeom>
        </p:spPr>
      </p:pic>
      <p:sp>
        <p:nvSpPr>
          <p:cNvPr id="3" name="Freccia in giù 2"/>
          <p:cNvSpPr/>
          <p:nvPr/>
        </p:nvSpPr>
        <p:spPr>
          <a:xfrm rot="6922437">
            <a:off x="1849460" y="1779957"/>
            <a:ext cx="1018437" cy="153785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" name="Freccia in giù 4"/>
          <p:cNvSpPr/>
          <p:nvPr/>
        </p:nvSpPr>
        <p:spPr>
          <a:xfrm rot="3897341">
            <a:off x="5996356" y="2101828"/>
            <a:ext cx="1018437" cy="153785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it-IT" dirty="0" smtClean="0"/>
              <a:t>Inserire i metodi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36704465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t-IT" dirty="0" smtClean="0"/>
              <a:t>Inserimento della libreria nell’applicazione</a:t>
            </a:r>
            <a:endParaRPr lang="it-IT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6094822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011150" cy="7315200"/>
          </a:xfrm>
          <a:prstGeom prst="rect">
            <a:avLst/>
          </a:prstGeom>
        </p:spPr>
      </p:pic>
      <p:sp>
        <p:nvSpPr>
          <p:cNvPr id="5" name="Freccia in giù 4"/>
          <p:cNvSpPr/>
          <p:nvPr/>
        </p:nvSpPr>
        <p:spPr>
          <a:xfrm rot="6922437">
            <a:off x="1516952" y="255957"/>
            <a:ext cx="1018437" cy="153785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2811038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011150" cy="7315200"/>
          </a:xfrm>
          <a:prstGeom prst="rect">
            <a:avLst/>
          </a:prstGeom>
        </p:spPr>
      </p:pic>
      <p:sp>
        <p:nvSpPr>
          <p:cNvPr id="3" name="Freccia in giù 2"/>
          <p:cNvSpPr/>
          <p:nvPr/>
        </p:nvSpPr>
        <p:spPr>
          <a:xfrm rot="6922437">
            <a:off x="8638189" y="1849230"/>
            <a:ext cx="1018437" cy="153785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5848086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011150" cy="7315200"/>
          </a:xfrm>
          <a:prstGeom prst="rect">
            <a:avLst/>
          </a:prstGeom>
        </p:spPr>
      </p:pic>
      <p:sp>
        <p:nvSpPr>
          <p:cNvPr id="3" name="Freccia in giù 2"/>
          <p:cNvSpPr/>
          <p:nvPr/>
        </p:nvSpPr>
        <p:spPr>
          <a:xfrm rot="6922437">
            <a:off x="7141898" y="1392030"/>
            <a:ext cx="1018437" cy="153785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7363018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011150" cy="7315200"/>
          </a:xfrm>
          <a:prstGeom prst="rect">
            <a:avLst/>
          </a:prstGeom>
        </p:spPr>
      </p:pic>
      <p:sp>
        <p:nvSpPr>
          <p:cNvPr id="3" name="Freccia in giù 2"/>
          <p:cNvSpPr/>
          <p:nvPr/>
        </p:nvSpPr>
        <p:spPr>
          <a:xfrm rot="4342153">
            <a:off x="1683208" y="1364321"/>
            <a:ext cx="1018437" cy="153785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0783032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011150" cy="7315200"/>
          </a:xfrm>
          <a:prstGeom prst="rect">
            <a:avLst/>
          </a:prstGeom>
        </p:spPr>
      </p:pic>
      <p:sp>
        <p:nvSpPr>
          <p:cNvPr id="4" name="Freccia in giù 3"/>
          <p:cNvSpPr/>
          <p:nvPr/>
        </p:nvSpPr>
        <p:spPr>
          <a:xfrm rot="7063830">
            <a:off x="2057281" y="3484417"/>
            <a:ext cx="1018437" cy="153785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" name="Freccia in giù 4"/>
          <p:cNvSpPr/>
          <p:nvPr/>
        </p:nvSpPr>
        <p:spPr>
          <a:xfrm rot="3897341">
            <a:off x="1200752" y="1889048"/>
            <a:ext cx="1018437" cy="153785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it-IT" dirty="0" smtClean="0"/>
              <a:t>DX mouse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81573354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011150" cy="7315200"/>
          </a:xfrm>
          <a:prstGeom prst="rect">
            <a:avLst/>
          </a:prstGeom>
        </p:spPr>
      </p:pic>
      <p:sp>
        <p:nvSpPr>
          <p:cNvPr id="3" name="Freccia in giù 2"/>
          <p:cNvSpPr/>
          <p:nvPr/>
        </p:nvSpPr>
        <p:spPr>
          <a:xfrm rot="7063830">
            <a:off x="10189898" y="1997021"/>
            <a:ext cx="1018437" cy="153785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3875198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011150" cy="7315200"/>
          </a:xfrm>
          <a:prstGeom prst="rect">
            <a:avLst/>
          </a:prstGeom>
        </p:spPr>
      </p:pic>
      <p:sp>
        <p:nvSpPr>
          <p:cNvPr id="3" name="Freccia in giù 2"/>
          <p:cNvSpPr/>
          <p:nvPr/>
        </p:nvSpPr>
        <p:spPr>
          <a:xfrm rot="7063830">
            <a:off x="5996357" y="2745166"/>
            <a:ext cx="1018437" cy="153785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" name="Freccia in giù 3"/>
          <p:cNvSpPr/>
          <p:nvPr/>
        </p:nvSpPr>
        <p:spPr>
          <a:xfrm rot="7063830">
            <a:off x="10162189" y="4740221"/>
            <a:ext cx="1018437" cy="153785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153708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t-IT" dirty="0" smtClean="0"/>
              <a:t>Creazione dei package e delle classi</a:t>
            </a:r>
            <a:endParaRPr lang="it-IT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25941338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09575" y="-228600"/>
            <a:ext cx="13011150" cy="7315200"/>
          </a:xfrm>
          <a:prstGeom prst="rect">
            <a:avLst/>
          </a:prstGeom>
        </p:spPr>
      </p:pic>
      <p:sp>
        <p:nvSpPr>
          <p:cNvPr id="3" name="Freccia in giù 2"/>
          <p:cNvSpPr/>
          <p:nvPr/>
        </p:nvSpPr>
        <p:spPr>
          <a:xfrm rot="7063830">
            <a:off x="7146283" y="1706075"/>
            <a:ext cx="1018437" cy="153785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" name="Freccia in giù 3"/>
          <p:cNvSpPr/>
          <p:nvPr/>
        </p:nvSpPr>
        <p:spPr>
          <a:xfrm rot="3548871">
            <a:off x="8448613" y="4575932"/>
            <a:ext cx="1018437" cy="153785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3068134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011150" cy="7315200"/>
          </a:xfrm>
          <a:prstGeom prst="rect">
            <a:avLst/>
          </a:prstGeom>
        </p:spPr>
      </p:pic>
      <p:sp>
        <p:nvSpPr>
          <p:cNvPr id="3" name="Freccia in giù 2"/>
          <p:cNvSpPr/>
          <p:nvPr/>
        </p:nvSpPr>
        <p:spPr>
          <a:xfrm rot="7063830">
            <a:off x="2311047" y="2888672"/>
            <a:ext cx="1018437" cy="153785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" name="Freccia in giù 3"/>
          <p:cNvSpPr/>
          <p:nvPr/>
        </p:nvSpPr>
        <p:spPr>
          <a:xfrm rot="3897341">
            <a:off x="8719037" y="677873"/>
            <a:ext cx="1018437" cy="433693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it-IT" dirty="0" smtClean="0"/>
              <a:t>Ora possiamo utilizzare la libreria Collection con i suoi package e metodi.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9012836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011150" cy="7315200"/>
          </a:xfrm>
          <a:prstGeom prst="rect">
            <a:avLst/>
          </a:prstGeom>
        </p:spPr>
      </p:pic>
      <p:sp>
        <p:nvSpPr>
          <p:cNvPr id="6" name="Freccia in giù 5"/>
          <p:cNvSpPr/>
          <p:nvPr/>
        </p:nvSpPr>
        <p:spPr>
          <a:xfrm rot="6922437">
            <a:off x="1516952" y="255957"/>
            <a:ext cx="1018437" cy="153785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898120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011150" cy="7315200"/>
          </a:xfrm>
          <a:prstGeom prst="rect">
            <a:avLst/>
          </a:prstGeom>
        </p:spPr>
      </p:pic>
      <p:sp>
        <p:nvSpPr>
          <p:cNvPr id="3" name="Freccia in giù 2"/>
          <p:cNvSpPr/>
          <p:nvPr/>
        </p:nvSpPr>
        <p:spPr>
          <a:xfrm rot="6922437">
            <a:off x="9441752" y="1987775"/>
            <a:ext cx="1018437" cy="153785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022019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011150" cy="7315200"/>
          </a:xfrm>
          <a:prstGeom prst="rect">
            <a:avLst/>
          </a:prstGeom>
        </p:spPr>
      </p:pic>
      <p:sp>
        <p:nvSpPr>
          <p:cNvPr id="3" name="Freccia in giù 2"/>
          <p:cNvSpPr/>
          <p:nvPr/>
        </p:nvSpPr>
        <p:spPr>
          <a:xfrm rot="3547570">
            <a:off x="6643133" y="685447"/>
            <a:ext cx="1018437" cy="153785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" name="Freccia in giù 4"/>
          <p:cNvSpPr/>
          <p:nvPr/>
        </p:nvSpPr>
        <p:spPr>
          <a:xfrm rot="3547570">
            <a:off x="8749025" y="948684"/>
            <a:ext cx="1018437" cy="153785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" name="Freccia in giù 6"/>
          <p:cNvSpPr/>
          <p:nvPr/>
        </p:nvSpPr>
        <p:spPr>
          <a:xfrm rot="13639453">
            <a:off x="3936059" y="2675916"/>
            <a:ext cx="1018437" cy="153785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332577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011150" cy="7315200"/>
          </a:xfrm>
          <a:prstGeom prst="rect">
            <a:avLst/>
          </a:prstGeom>
        </p:spPr>
      </p:pic>
      <p:sp>
        <p:nvSpPr>
          <p:cNvPr id="3" name="Freccia in giù 2"/>
          <p:cNvSpPr/>
          <p:nvPr/>
        </p:nvSpPr>
        <p:spPr>
          <a:xfrm rot="6922437">
            <a:off x="1184442" y="1267339"/>
            <a:ext cx="1018437" cy="153785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647465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011150" cy="7315200"/>
          </a:xfrm>
          <a:prstGeom prst="rect">
            <a:avLst/>
          </a:prstGeom>
        </p:spPr>
      </p:pic>
      <p:sp>
        <p:nvSpPr>
          <p:cNvPr id="3" name="Freccia in giù 2"/>
          <p:cNvSpPr/>
          <p:nvPr/>
        </p:nvSpPr>
        <p:spPr>
          <a:xfrm rot="6922437">
            <a:off x="4731206" y="1849230"/>
            <a:ext cx="1018437" cy="153785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" name="Freccia in giù 3"/>
          <p:cNvSpPr/>
          <p:nvPr/>
        </p:nvSpPr>
        <p:spPr>
          <a:xfrm rot="3897341">
            <a:off x="1059751" y="533048"/>
            <a:ext cx="1018437" cy="153785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it-IT" dirty="0" smtClean="0"/>
              <a:t>DX mouse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49781299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011150" cy="7315200"/>
          </a:xfrm>
          <a:prstGeom prst="rect">
            <a:avLst/>
          </a:prstGeom>
        </p:spPr>
      </p:pic>
      <p:sp>
        <p:nvSpPr>
          <p:cNvPr id="3" name="Freccia in giù 2"/>
          <p:cNvSpPr/>
          <p:nvPr/>
        </p:nvSpPr>
        <p:spPr>
          <a:xfrm rot="6922437">
            <a:off x="6463024" y="1419738"/>
            <a:ext cx="1018437" cy="153785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4496150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011150" cy="7315200"/>
          </a:xfrm>
          <a:prstGeom prst="rect">
            <a:avLst/>
          </a:prstGeom>
        </p:spPr>
      </p:pic>
      <p:sp>
        <p:nvSpPr>
          <p:cNvPr id="3" name="Freccia in giù 2"/>
          <p:cNvSpPr/>
          <p:nvPr/>
        </p:nvSpPr>
        <p:spPr>
          <a:xfrm rot="6922437">
            <a:off x="4163170" y="2112575"/>
            <a:ext cx="1018437" cy="153785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" name="Freccia in giù 4"/>
          <p:cNvSpPr/>
          <p:nvPr/>
        </p:nvSpPr>
        <p:spPr>
          <a:xfrm rot="3897341">
            <a:off x="1453626" y="907121"/>
            <a:ext cx="1018437" cy="153785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it-IT" dirty="0" smtClean="0"/>
              <a:t>DX mouse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4084647022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ttivo">
  <a:themeElements>
    <a:clrScheme name="Retrospettivo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ttivo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ttivo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Retrospettivo</Template>
  <TotalTime>30</TotalTime>
  <Words>38</Words>
  <Application>Microsoft Office PowerPoint</Application>
  <PresentationFormat>Widescreen</PresentationFormat>
  <Paragraphs>9</Paragraphs>
  <Slides>21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2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21</vt:i4>
      </vt:variant>
    </vt:vector>
  </HeadingPairs>
  <TitlesOfParts>
    <vt:vector size="24" baseType="lpstr">
      <vt:lpstr>Calibri</vt:lpstr>
      <vt:lpstr>Calibri Light</vt:lpstr>
      <vt:lpstr>Retrospettivo</vt:lpstr>
      <vt:lpstr>JAVA</vt:lpstr>
      <vt:lpstr>Creazione dei package e delle classi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Inserimento della libreria nell’applicazione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JAVA</dc:title>
  <dc:creator>Roberto Bennardo</dc:creator>
  <cp:lastModifiedBy>Roberto Bennardo</cp:lastModifiedBy>
  <cp:revision>4</cp:revision>
  <dcterms:created xsi:type="dcterms:W3CDTF">2016-12-01T10:36:03Z</dcterms:created>
  <dcterms:modified xsi:type="dcterms:W3CDTF">2016-12-01T11:06:21Z</dcterms:modified>
</cp:coreProperties>
</file>