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775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826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793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9861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9809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6883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029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9213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707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031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284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2242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39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3836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2F30E7F-AFFF-420D-9FBD-B29FA180B4CE}" type="datetimeFigureOut">
              <a:rPr lang="it-IT" smtClean="0"/>
              <a:t>22/02/2016</a:t>
            </a:fld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B12A7CA-780F-4BE6-997A-3D25506626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27772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Linguaggio PHP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it-IT" sz="2400" dirty="0"/>
              <a:t>PHP: </a:t>
            </a:r>
            <a:r>
              <a:rPr lang="it-IT" sz="2400" dirty="0" err="1"/>
              <a:t>Hypertext</a:t>
            </a:r>
            <a:r>
              <a:rPr lang="it-IT" sz="2400" dirty="0"/>
              <a:t> </a:t>
            </a:r>
            <a:r>
              <a:rPr lang="it-IT" sz="2400" dirty="0" err="1" smtClean="0"/>
              <a:t>Preprocessor</a:t>
            </a:r>
            <a:endParaRPr lang="it-IT" sz="2400" dirty="0" smtClean="0"/>
          </a:p>
          <a:p>
            <a:r>
              <a:rPr lang="it-IT" sz="2400" dirty="0" smtClean="0"/>
              <a:t>Linguaggio </a:t>
            </a:r>
            <a:r>
              <a:rPr lang="it-IT" sz="2400" dirty="0"/>
              <a:t>di </a:t>
            </a:r>
            <a:r>
              <a:rPr lang="it-IT" sz="2400" dirty="0" err="1"/>
              <a:t>scripting</a:t>
            </a:r>
            <a:r>
              <a:rPr lang="it-IT" sz="2400" dirty="0"/>
              <a:t> </a:t>
            </a:r>
            <a:r>
              <a:rPr lang="it-IT" sz="2400" dirty="0" smtClean="0"/>
              <a:t>interpretato, </a:t>
            </a:r>
            <a:r>
              <a:rPr lang="it-IT" sz="2400" dirty="0"/>
              <a:t>principalmente utilizzato per sviluppare applicazioni web lato </a:t>
            </a:r>
            <a:r>
              <a:rPr lang="it-IT" sz="2400" dirty="0" smtClean="0"/>
              <a:t>server.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41148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Risorse necessarie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Interprete PHP e database </a:t>
            </a:r>
            <a:r>
              <a:rPr lang="it-IT" dirty="0" err="1" smtClean="0"/>
              <a:t>MySQL</a:t>
            </a:r>
            <a:endParaRPr lang="it-IT" dirty="0" smtClean="0"/>
          </a:p>
          <a:p>
            <a:pPr lvl="1"/>
            <a:r>
              <a:rPr lang="it-IT" dirty="0" smtClean="0"/>
              <a:t>XAMPP (utilizzato XAMPP Control Panel v.3.2.2)</a:t>
            </a:r>
          </a:p>
          <a:p>
            <a:r>
              <a:rPr lang="it-IT" dirty="0" smtClean="0"/>
              <a:t>Editor PHP</a:t>
            </a:r>
          </a:p>
          <a:p>
            <a:pPr lvl="1"/>
            <a:r>
              <a:rPr lang="it-IT" dirty="0" err="1" smtClean="0"/>
              <a:t>Netbeans</a:t>
            </a:r>
            <a:r>
              <a:rPr lang="it-IT" dirty="0" smtClean="0"/>
              <a:t> </a:t>
            </a:r>
            <a:r>
              <a:rPr lang="it-IT" dirty="0"/>
              <a:t>(utilizzato </a:t>
            </a:r>
            <a:r>
              <a:rPr lang="it-IT" dirty="0" err="1"/>
              <a:t>NetBeans</a:t>
            </a:r>
            <a:r>
              <a:rPr lang="it-IT" dirty="0"/>
              <a:t> IDE </a:t>
            </a:r>
            <a:r>
              <a:rPr lang="it-IT" dirty="0" smtClean="0"/>
              <a:t>8.0.2)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6990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Tutorial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Codice PHP/HTML</a:t>
            </a:r>
          </a:p>
          <a:p>
            <a:pPr lvl="1"/>
            <a:r>
              <a:rPr lang="it-IT" dirty="0" smtClean="0"/>
              <a:t>‘’PhpTutorial1’’ da copiare nella cartella XAMPP\</a:t>
            </a:r>
            <a:r>
              <a:rPr lang="it-IT" dirty="0" err="1" smtClean="0"/>
              <a:t>htdocs</a:t>
            </a:r>
            <a:r>
              <a:rPr lang="it-IT" dirty="0" smtClean="0"/>
              <a:t> ed aprire in </a:t>
            </a:r>
            <a:r>
              <a:rPr lang="it-IT" dirty="0" err="1" smtClean="0"/>
              <a:t>Netbeans</a:t>
            </a:r>
            <a:endParaRPr lang="it-IT" dirty="0" smtClean="0"/>
          </a:p>
          <a:p>
            <a:r>
              <a:rPr lang="it-IT" dirty="0" smtClean="0"/>
              <a:t>Database </a:t>
            </a:r>
            <a:r>
              <a:rPr lang="it-IT" dirty="0" err="1" smtClean="0"/>
              <a:t>MySQL</a:t>
            </a:r>
            <a:endParaRPr lang="it-IT" dirty="0" smtClean="0"/>
          </a:p>
          <a:p>
            <a:pPr lvl="1"/>
            <a:r>
              <a:rPr lang="it-IT" dirty="0" smtClean="0"/>
              <a:t>‘’Utenze’’ da copiare nella cartella XAMPP\</a:t>
            </a:r>
            <a:r>
              <a:rPr lang="it-IT" dirty="0" err="1" smtClean="0"/>
              <a:t>mysql</a:t>
            </a:r>
            <a:r>
              <a:rPr lang="it-IT" dirty="0" smtClean="0"/>
              <a:t>\data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4844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6187415" y="5070762"/>
            <a:ext cx="5300724" cy="40178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886691" y="5070762"/>
            <a:ext cx="5300724" cy="401782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HMTL </a:t>
            </a:r>
            <a:r>
              <a:rPr lang="it-IT" dirty="0" smtClean="0">
                <a:sym typeface="Wingdings" panose="05000000000000000000" pitchFamily="2" charset="2"/>
              </a:rPr>
              <a:t> O  PHP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431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/>
              <a:t>LINGUAGGIO HTML</a:t>
            </a:r>
          </a:p>
          <a:p>
            <a:pPr marL="0" indent="0">
              <a:buNone/>
            </a:pPr>
            <a:r>
              <a:rPr lang="en-US" sz="2000" dirty="0" smtClean="0"/>
              <a:t>&lt;</a:t>
            </a:r>
            <a:r>
              <a:rPr lang="en-US" sz="2000" dirty="0"/>
              <a:t>html&gt;</a:t>
            </a:r>
          </a:p>
          <a:p>
            <a:pPr marL="0" indent="0">
              <a:buNone/>
            </a:pPr>
            <a:r>
              <a:rPr lang="en-US" sz="2000" dirty="0"/>
              <a:t>    &lt;head&gt;</a:t>
            </a:r>
          </a:p>
          <a:p>
            <a:pPr marL="0" indent="0">
              <a:buNone/>
            </a:pPr>
            <a:r>
              <a:rPr lang="en-US" sz="2000" dirty="0"/>
              <a:t>        &lt;</a:t>
            </a:r>
            <a:r>
              <a:rPr lang="en-US" sz="2000" dirty="0" smtClean="0"/>
              <a:t>title&gt;</a:t>
            </a:r>
            <a:r>
              <a:rPr lang="en-US" sz="2000" dirty="0" err="1" smtClean="0"/>
              <a:t>Saluti</a:t>
            </a:r>
            <a:r>
              <a:rPr lang="en-US" sz="2000" dirty="0" smtClean="0"/>
              <a:t>&lt;/</a:t>
            </a:r>
            <a:r>
              <a:rPr lang="en-US" sz="2000" dirty="0"/>
              <a:t>title&gt;</a:t>
            </a:r>
          </a:p>
          <a:p>
            <a:pPr marL="0" indent="0">
              <a:buNone/>
            </a:pPr>
            <a:r>
              <a:rPr lang="en-US" sz="2000" dirty="0"/>
              <a:t>    &lt;/head&gt;</a:t>
            </a:r>
          </a:p>
          <a:p>
            <a:pPr marL="0" indent="0">
              <a:buNone/>
            </a:pPr>
            <a:r>
              <a:rPr lang="en-US" sz="2000" dirty="0"/>
              <a:t>    &lt;body&gt;</a:t>
            </a:r>
          </a:p>
          <a:p>
            <a:pPr marL="0" indent="0">
              <a:buNone/>
            </a:pPr>
            <a:r>
              <a:rPr lang="en-US" sz="2000" dirty="0"/>
              <a:t>        </a:t>
            </a:r>
            <a:r>
              <a:rPr lang="en-US" sz="2000" b="1" dirty="0">
                <a:solidFill>
                  <a:srgbClr val="FFFF00"/>
                </a:solidFill>
              </a:rPr>
              <a:t>&lt;p&gt;Ciao!&lt;/p&gt;</a:t>
            </a:r>
          </a:p>
          <a:p>
            <a:pPr marL="0" indent="0">
              <a:buNone/>
            </a:pPr>
            <a:r>
              <a:rPr lang="en-US" sz="2000" dirty="0"/>
              <a:t>    &lt;/body&gt;</a:t>
            </a:r>
          </a:p>
          <a:p>
            <a:pPr marL="0" indent="0">
              <a:buNone/>
            </a:pPr>
            <a:r>
              <a:rPr lang="en-US" sz="2000" dirty="0"/>
              <a:t>&lt;/html&gt; </a:t>
            </a:r>
            <a:endParaRPr lang="it-IT" sz="2000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6187415" y="2222286"/>
            <a:ext cx="5194583" cy="43170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u="sng" dirty="0" smtClean="0"/>
              <a:t>LINGUAGGIO PHP</a:t>
            </a:r>
          </a:p>
          <a:p>
            <a:pPr marL="0" indent="0">
              <a:buNone/>
            </a:pPr>
            <a:r>
              <a:rPr lang="en-US" sz="2000" dirty="0" smtClean="0"/>
              <a:t>&lt;html</a:t>
            </a:r>
            <a:r>
              <a:rPr lang="en-US" sz="2000" dirty="0"/>
              <a:t>&gt;</a:t>
            </a:r>
          </a:p>
          <a:p>
            <a:pPr marL="0" indent="0">
              <a:buNone/>
            </a:pPr>
            <a:r>
              <a:rPr lang="en-US" sz="2000" dirty="0"/>
              <a:t>    &lt;head&gt; </a:t>
            </a:r>
          </a:p>
          <a:p>
            <a:pPr marL="0" indent="0">
              <a:buNone/>
            </a:pPr>
            <a:r>
              <a:rPr lang="en-US" sz="2000" dirty="0"/>
              <a:t>        &lt;</a:t>
            </a:r>
            <a:r>
              <a:rPr lang="en-US" sz="2000" dirty="0" smtClean="0"/>
              <a:t>title&gt;</a:t>
            </a:r>
            <a:r>
              <a:rPr lang="en-US" sz="2000" dirty="0" err="1" smtClean="0"/>
              <a:t>Saluti</a:t>
            </a:r>
            <a:r>
              <a:rPr lang="en-US" sz="2000" dirty="0" smtClean="0"/>
              <a:t>&lt;/title</a:t>
            </a:r>
            <a:r>
              <a:rPr lang="en-US" sz="2000" dirty="0"/>
              <a:t>&gt;</a:t>
            </a:r>
          </a:p>
          <a:p>
            <a:pPr marL="0" indent="0">
              <a:buNone/>
            </a:pPr>
            <a:r>
              <a:rPr lang="en-US" sz="2000" dirty="0"/>
              <a:t>    &lt;/head&gt;</a:t>
            </a:r>
          </a:p>
          <a:p>
            <a:pPr marL="0" indent="0">
              <a:buNone/>
            </a:pPr>
            <a:r>
              <a:rPr lang="en-US" sz="2000" dirty="0"/>
              <a:t>    &lt;body&gt;</a:t>
            </a:r>
          </a:p>
          <a:p>
            <a:pPr marL="0" indent="0">
              <a:buNone/>
            </a:pPr>
            <a:r>
              <a:rPr lang="en-US" sz="2000" dirty="0"/>
              <a:t>        </a:t>
            </a:r>
            <a:r>
              <a:rPr lang="en-US" sz="2000" b="1" dirty="0">
                <a:solidFill>
                  <a:srgbClr val="FFFF00"/>
                </a:solidFill>
              </a:rPr>
              <a:t>&lt;p&gt;&lt;?</a:t>
            </a:r>
            <a:r>
              <a:rPr lang="en-US" sz="2000" b="1" dirty="0" err="1">
                <a:solidFill>
                  <a:srgbClr val="FFFF00"/>
                </a:solidFill>
              </a:rPr>
              <a:t>php</a:t>
            </a:r>
            <a:r>
              <a:rPr lang="en-US" sz="2000" b="1" dirty="0">
                <a:solidFill>
                  <a:srgbClr val="FFFF00"/>
                </a:solidFill>
              </a:rPr>
              <a:t> echo "Ciao!" ?&gt;&lt;/p&gt; </a:t>
            </a:r>
          </a:p>
          <a:p>
            <a:pPr marL="0" indent="0">
              <a:buNone/>
            </a:pPr>
            <a:r>
              <a:rPr lang="en-US" sz="2000" dirty="0"/>
              <a:t>    &lt;/body&gt;</a:t>
            </a:r>
          </a:p>
          <a:p>
            <a:pPr marL="0" indent="0">
              <a:buNone/>
            </a:pPr>
            <a:r>
              <a:rPr lang="en-US" sz="2000" dirty="0"/>
              <a:t>&lt;/html&gt;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73897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ym typeface="Wingdings" panose="05000000000000000000" pitchFamily="2" charset="2"/>
              </a:rPr>
              <a:t>PHP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6187415" y="2222286"/>
            <a:ext cx="5194583" cy="43170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u="sng" dirty="0"/>
              <a:t>LINGUAGGIO PHP</a:t>
            </a:r>
          </a:p>
          <a:p>
            <a:pPr marL="0" indent="0">
              <a:buNone/>
            </a:pPr>
            <a:r>
              <a:rPr lang="en-US" sz="2000" dirty="0"/>
              <a:t>&lt;html&gt;</a:t>
            </a:r>
          </a:p>
          <a:p>
            <a:pPr marL="0" indent="0">
              <a:buNone/>
            </a:pPr>
            <a:r>
              <a:rPr lang="en-US" sz="2000" dirty="0"/>
              <a:t>    &lt;head&gt; </a:t>
            </a:r>
          </a:p>
          <a:p>
            <a:pPr marL="0" indent="0">
              <a:buNone/>
            </a:pPr>
            <a:r>
              <a:rPr lang="en-US" sz="2000" dirty="0"/>
              <a:t>        &lt;title&gt;</a:t>
            </a:r>
            <a:r>
              <a:rPr lang="en-US" sz="2000" dirty="0" err="1"/>
              <a:t>Saluti</a:t>
            </a:r>
            <a:r>
              <a:rPr lang="en-US" sz="2000" dirty="0"/>
              <a:t>&lt;/title&gt;</a:t>
            </a:r>
          </a:p>
          <a:p>
            <a:pPr marL="0" indent="0">
              <a:buNone/>
            </a:pPr>
            <a:r>
              <a:rPr lang="en-US" sz="2000" dirty="0"/>
              <a:t>    &lt;/head&gt;</a:t>
            </a:r>
          </a:p>
          <a:p>
            <a:pPr marL="0" indent="0">
              <a:buNone/>
            </a:pPr>
            <a:r>
              <a:rPr lang="en-US" sz="2000" dirty="0"/>
              <a:t>    &lt;body&gt;</a:t>
            </a:r>
          </a:p>
          <a:p>
            <a:pPr marL="0" indent="0">
              <a:buNone/>
            </a:pPr>
            <a:r>
              <a:rPr lang="en-US" sz="2000" dirty="0"/>
              <a:t>        &lt;p&gt;</a:t>
            </a:r>
            <a:r>
              <a:rPr lang="en-US" sz="2000" b="1" dirty="0">
                <a:solidFill>
                  <a:srgbClr val="FFFF00"/>
                </a:solidFill>
              </a:rPr>
              <a:t>&lt;?</a:t>
            </a:r>
            <a:r>
              <a:rPr lang="en-US" sz="2000" b="1" dirty="0" err="1">
                <a:solidFill>
                  <a:srgbClr val="FFFF00"/>
                </a:solidFill>
              </a:rPr>
              <a:t>php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dirty="0"/>
              <a:t>echo "Ciao!" </a:t>
            </a:r>
            <a:r>
              <a:rPr lang="en-US" sz="2000" b="1" dirty="0">
                <a:solidFill>
                  <a:srgbClr val="FFFF00"/>
                </a:solidFill>
              </a:rPr>
              <a:t>?&gt;</a:t>
            </a:r>
            <a:r>
              <a:rPr lang="en-US" sz="2000" dirty="0"/>
              <a:t>&lt;/p&gt; </a:t>
            </a:r>
          </a:p>
          <a:p>
            <a:pPr marL="0" indent="0">
              <a:buNone/>
            </a:pPr>
            <a:r>
              <a:rPr lang="en-US" sz="2000" dirty="0"/>
              <a:t>    &lt;/body&gt;</a:t>
            </a:r>
          </a:p>
          <a:p>
            <a:pPr marL="0" indent="0">
              <a:buNone/>
            </a:pPr>
            <a:r>
              <a:rPr lang="en-US" sz="2000" dirty="0"/>
              <a:t>&lt;/html&gt; </a:t>
            </a:r>
            <a:endParaRPr lang="it-IT" sz="2000" dirty="0"/>
          </a:p>
        </p:txBody>
      </p:sp>
      <p:sp>
        <p:nvSpPr>
          <p:cNvPr id="2" name="Segnaposto contenuto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/>
              <a:t>Delimitatori di codice </a:t>
            </a:r>
            <a:r>
              <a:rPr lang="it-IT" sz="2000" dirty="0" smtClean="0"/>
              <a:t>PHP</a:t>
            </a:r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FFFF00"/>
                </a:solidFill>
              </a:rPr>
              <a:t>&lt;?</a:t>
            </a:r>
            <a:r>
              <a:rPr lang="en-US" sz="2000" b="1" dirty="0" err="1" smtClean="0">
                <a:solidFill>
                  <a:srgbClr val="FFFF00"/>
                </a:solidFill>
              </a:rPr>
              <a:t>php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it-IT" sz="2000" dirty="0" smtClean="0"/>
              <a:t>…</a:t>
            </a:r>
            <a:endParaRPr lang="it-IT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FFFF00"/>
                </a:solidFill>
              </a:rPr>
              <a:t>?&gt;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11536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47188"/>
            <a:ext cx="12191999" cy="970450"/>
          </a:xfrm>
        </p:spPr>
        <p:txBody>
          <a:bodyPr/>
          <a:lstStyle/>
          <a:p>
            <a:r>
              <a:rPr lang="it-IT" dirty="0" smtClean="0"/>
              <a:t>11. </a:t>
            </a:r>
            <a:r>
              <a:rPr lang="it-IT" dirty="0"/>
              <a:t>L'interazione con l'utente tramite i </a:t>
            </a:r>
            <a:r>
              <a:rPr lang="it-IT" dirty="0" err="1"/>
              <a:t>form</a:t>
            </a:r>
            <a:r>
              <a:rPr lang="it-IT" dirty="0"/>
              <a:t> </a:t>
            </a:r>
            <a:r>
              <a:rPr lang="it-IT" dirty="0" smtClean="0"/>
              <a:t>HTML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22961" y="1884218"/>
            <a:ext cx="5185873" cy="4973781"/>
          </a:xfrm>
          <a:solidFill>
            <a:srgbClr val="002060"/>
          </a:solidFill>
          <a:ln>
            <a:noFill/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&lt;html&gt;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&lt;head&gt;&lt;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&gt;Conversione km-miglia&lt;/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&gt;&lt;/head&gt;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&lt;body&gt;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   &lt;h2&gt;Conversione in miglia&lt;/h2&gt;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   &lt;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action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it-IT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"11b </a:t>
            </a:r>
            <a:r>
              <a:rPr lang="it-IT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converti.php</a:t>
            </a:r>
            <a:r>
              <a:rPr lang="it-IT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= "post"&gt;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       lunghezza in km: &lt;input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="text"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it-IT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"km"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       &lt;input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="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submit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="invia"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="Converti"&gt;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   &lt;/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&lt;/body&gt;</a:t>
            </a:r>
          </a:p>
          <a:p>
            <a:pPr marL="0" indent="0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&lt;/html&gt;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769311" y="1884218"/>
            <a:ext cx="5194583" cy="4973782"/>
          </a:xfrm>
          <a:solidFill>
            <a:schemeClr val="tx1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&lt;html&gt;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&lt;head&gt;&lt;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&gt;Conversione km-miglia&lt;/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&gt;&lt;/head&gt;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&lt;body&gt;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&lt;h3&gt;kilometri &lt;?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php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echo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$_POST[</a:t>
            </a:r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"km"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]; ?&gt;&lt;/h3&gt;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corrispondono a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&lt;h3&gt;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miglia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&lt;?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php</a:t>
            </a:r>
            <a:endParaRPr lang="it-IT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// il valore dei km 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e'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ricevuto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// come parametro dalla pagina HTML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// 1 miglio = 1,609344 kilometri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$miglia = $_POST[</a:t>
            </a:r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"km"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/1.6093;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it-IT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echo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($miglia);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?&gt;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&lt;/h3&gt;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&lt;/body&gt;</a:t>
            </a:r>
          </a:p>
          <a:p>
            <a:pPr marL="0" indent="0">
              <a:buNone/>
            </a:pP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&lt;/html&gt;</a:t>
            </a:r>
          </a:p>
        </p:txBody>
      </p:sp>
      <p:sp>
        <p:nvSpPr>
          <p:cNvPr id="20" name="Freccia a destra 19"/>
          <p:cNvSpPr/>
          <p:nvPr/>
        </p:nvSpPr>
        <p:spPr>
          <a:xfrm>
            <a:off x="5408834" y="3976255"/>
            <a:ext cx="1360477" cy="58189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k</a:t>
            </a:r>
            <a:r>
              <a:rPr lang="it-IT" b="1" dirty="0" smtClean="0"/>
              <a:t>m</a:t>
            </a:r>
            <a:endParaRPr lang="it-IT" b="1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222961" y="1510143"/>
            <a:ext cx="10956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PAGINA HTML:11a </a:t>
            </a:r>
            <a:r>
              <a:rPr lang="it-IT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richiesta.hmtl</a:t>
            </a:r>
            <a:r>
              <a:rPr lang="it-I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PAGINA PHP: 11b </a:t>
            </a:r>
            <a:r>
              <a:rPr lang="it-IT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converti.php</a:t>
            </a:r>
            <a:endParaRPr lang="it-IT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Connettore 2 22"/>
          <p:cNvCxnSpPr>
            <a:stCxn id="20" idx="3"/>
          </p:cNvCxnSpPr>
          <p:nvPr/>
        </p:nvCxnSpPr>
        <p:spPr>
          <a:xfrm flipV="1">
            <a:off x="6769311" y="3034145"/>
            <a:ext cx="3330653" cy="123305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>
            <a:off x="6755451" y="4267197"/>
            <a:ext cx="2014476" cy="83127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onnettore 2 25"/>
          <p:cNvCxnSpPr>
            <a:endCxn id="20" idx="1"/>
          </p:cNvCxnSpPr>
          <p:nvPr/>
        </p:nvCxnSpPr>
        <p:spPr>
          <a:xfrm flipV="1">
            <a:off x="4754835" y="4267201"/>
            <a:ext cx="653999" cy="145471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 flipV="1">
            <a:off x="3217904" y="1694809"/>
            <a:ext cx="4388241" cy="242691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5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443346" y="599100"/>
            <a:ext cx="1122218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&lt;html&gt;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&lt;head&gt;&lt;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title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&gt;Conversione km-miglia&lt;/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title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&gt;&lt;/head&gt;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&lt;body&gt;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&lt;h2&gt;Conversione in miglia&lt;/h2&gt;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&lt;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form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method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="post"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action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"&lt;?</a:t>
            </a:r>
            <a:r>
              <a:rPr lang="it-IT" sz="2000" b="1" dirty="0" err="1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php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echo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 $_SERVER['PHP_SELF']; ?&gt;"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lunghezza in km: &lt;input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type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="text"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name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"km"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&lt;input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type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="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submit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"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name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="invia"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value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="Converti"&gt;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&lt;/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form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&gt;</a:t>
            </a:r>
          </a:p>
          <a:p>
            <a:endParaRPr lang="it-IT" sz="2000" b="1" dirty="0">
              <a:latin typeface="Consolas" panose="020B0609020204030204" pitchFamily="49" charset="0"/>
              <a:cs typeface="Arial" panose="020B0604020202020204" pitchFamily="34" charset="0"/>
            </a:endParaRP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&lt;?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php</a:t>
            </a:r>
            <a:endParaRPr lang="it-IT" sz="2000" b="1" dirty="0">
              <a:latin typeface="Consolas" panose="020B0609020204030204" pitchFamily="49" charset="0"/>
              <a:cs typeface="Arial" panose="020B0604020202020204" pitchFamily="34" charset="0"/>
            </a:endParaRP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</a:t>
            </a:r>
            <a:r>
              <a:rPr lang="it-IT" sz="2000" b="1" dirty="0" err="1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if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(</a:t>
            </a:r>
            <a:r>
              <a:rPr lang="it-IT" sz="2000" b="1" dirty="0" err="1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isset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($_POST["invia"]))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{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echo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"&lt;h3&gt;Kilometri " . $_POST[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"km"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]. "&lt;/h3&gt;";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echo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"corrispondono a ";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echo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"&lt;h3&gt; miglia ";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$miglia = $_POST[</a:t>
            </a:r>
            <a:r>
              <a:rPr lang="it-IT" sz="2000" b="1" dirty="0">
                <a:solidFill>
                  <a:srgbClr val="FFFF00"/>
                </a:solidFill>
                <a:latin typeface="Consolas" panose="020B0609020204030204" pitchFamily="49" charset="0"/>
                <a:cs typeface="Arial" panose="020B0604020202020204" pitchFamily="34" charset="0"/>
              </a:rPr>
              <a:t>"km"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] /1.6093;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    </a:t>
            </a:r>
            <a:r>
              <a:rPr lang="it-IT" sz="2000" b="1" dirty="0" err="1">
                <a:latin typeface="Consolas" panose="020B0609020204030204" pitchFamily="49" charset="0"/>
                <a:cs typeface="Arial" panose="020B0604020202020204" pitchFamily="34" charset="0"/>
              </a:rPr>
              <a:t>echo</a:t>
            </a:r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($miglia) . "&lt;/h3&gt;";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}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    ?&gt;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&lt;/body&gt;</a:t>
            </a:r>
          </a:p>
          <a:p>
            <a:r>
              <a:rPr lang="it-IT" sz="2000" b="1" dirty="0">
                <a:latin typeface="Consolas" panose="020B0609020204030204" pitchFamily="49" charset="0"/>
                <a:cs typeface="Arial" panose="020B0604020202020204" pitchFamily="34" charset="0"/>
              </a:rPr>
              <a:t>&lt;/html&gt;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22961" y="110832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PAGINA PHP: 11c converti2.php</a:t>
            </a:r>
            <a:endParaRPr lang="it-IT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co 19"/>
          <p:cNvSpPr/>
          <p:nvPr/>
        </p:nvSpPr>
        <p:spPr>
          <a:xfrm flipV="1">
            <a:off x="-110837" y="318655"/>
            <a:ext cx="9102437" cy="2369126"/>
          </a:xfrm>
          <a:prstGeom prst="arc">
            <a:avLst>
              <a:gd name="adj1" fmla="val 21312827"/>
              <a:gd name="adj2" fmla="val 6640205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389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zione">
  <a:themeElements>
    <a:clrScheme name="Citazion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itazion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zion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TM03457503[[fn=Citazione]]</Template>
  <TotalTime>2120</TotalTime>
  <Words>522</Words>
  <Application>Microsoft Office PowerPoint</Application>
  <PresentationFormat>Widescreen</PresentationFormat>
  <Paragraphs>98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3" baseType="lpstr">
      <vt:lpstr>Arial</vt:lpstr>
      <vt:lpstr>Century Gothic</vt:lpstr>
      <vt:lpstr>Consolas</vt:lpstr>
      <vt:lpstr>Wingdings</vt:lpstr>
      <vt:lpstr>Wingdings 2</vt:lpstr>
      <vt:lpstr>Citazione</vt:lpstr>
      <vt:lpstr>Linguaggio PHP</vt:lpstr>
      <vt:lpstr>Risorse necessarie</vt:lpstr>
      <vt:lpstr>Tutorial</vt:lpstr>
      <vt:lpstr>HMTL  O  PHP</vt:lpstr>
      <vt:lpstr>PHP</vt:lpstr>
      <vt:lpstr>11. L'interazione con l'utente tramite i form HTML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Roberto Bennardo</dc:creator>
  <cp:lastModifiedBy>Roberto Bennardo</cp:lastModifiedBy>
  <cp:revision>17</cp:revision>
  <dcterms:created xsi:type="dcterms:W3CDTF">2016-02-09T18:19:18Z</dcterms:created>
  <dcterms:modified xsi:type="dcterms:W3CDTF">2016-02-22T09:48:26Z</dcterms:modified>
</cp:coreProperties>
</file>